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428860" y="-500091"/>
            <a:ext cx="4500594" cy="678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Xx</dc:creator>
  <cp:lastModifiedBy>Xx</cp:lastModifiedBy>
  <cp:revision>2</cp:revision>
  <dcterms:created xsi:type="dcterms:W3CDTF">2022-02-17T03:35:44Z</dcterms:created>
  <dcterms:modified xsi:type="dcterms:W3CDTF">2023-12-05T03:32:06Z</dcterms:modified>
</cp:coreProperties>
</file>